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48" r:id="rId3"/>
    <p:sldId id="340" r:id="rId4"/>
    <p:sldId id="289" r:id="rId5"/>
    <p:sldId id="317" r:id="rId6"/>
    <p:sldId id="319" r:id="rId7"/>
    <p:sldId id="320" r:id="rId8"/>
    <p:sldId id="322" r:id="rId9"/>
    <p:sldId id="323" r:id="rId10"/>
    <p:sldId id="330" r:id="rId11"/>
    <p:sldId id="335" r:id="rId12"/>
    <p:sldId id="337" r:id="rId13"/>
    <p:sldId id="333" r:id="rId14"/>
    <p:sldId id="357" r:id="rId15"/>
    <p:sldId id="349" r:id="rId16"/>
    <p:sldId id="350" r:id="rId17"/>
    <p:sldId id="351" r:id="rId18"/>
    <p:sldId id="354" r:id="rId19"/>
    <p:sldId id="356" r:id="rId20"/>
    <p:sldId id="353" r:id="rId21"/>
    <p:sldId id="355" r:id="rId22"/>
    <p:sldId id="341" r:id="rId23"/>
    <p:sldId id="347" r:id="rId24"/>
    <p:sldId id="352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94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45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1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19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44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9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79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1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93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25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1661-F4B6-4086-A871-4F6C7070F890}" type="datetimeFigureOut">
              <a:rPr lang="nl-NL" smtClean="0"/>
              <a:t>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24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wilwegwijzer.nl/index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32561"/>
            <a:ext cx="12192000" cy="8382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917680" cy="3775801"/>
          </a:xfrm>
        </p:spPr>
        <p:txBody>
          <a:bodyPr>
            <a:noAutofit/>
          </a:bodyPr>
          <a:lstStyle/>
          <a:p>
            <a:pPr algn="ctr"/>
            <a:r>
              <a:rPr lang="nl-NL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Keuzedeel </a:t>
            </a:r>
            <a:r>
              <a:rPr lang="nl-NL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internationalisering</a:t>
            </a:r>
            <a:br>
              <a:rPr lang="nl-NL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december  2017</a:t>
            </a:r>
            <a:endParaRPr lang="nl-NL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753" y="0"/>
            <a:ext cx="6828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0"/>
            <a:ext cx="11888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4106" y="0"/>
            <a:ext cx="6917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807" y="655965"/>
            <a:ext cx="7868194" cy="65133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370"/>
          </a:xfrm>
        </p:spPr>
        <p:txBody>
          <a:bodyPr>
            <a:normAutofit fontScale="90000"/>
          </a:bodyPr>
          <a:lstStyle/>
          <a:p>
            <a:r>
              <a:rPr lang="nl-NL" sz="107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Euregio</a:t>
            </a:r>
            <a:r>
              <a:rPr lang="nl-NL" sz="10700" dirty="0"/>
              <a:t/>
            </a:r>
            <a:br>
              <a:rPr lang="nl-NL" sz="10700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00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12886"/>
            <a:ext cx="12318274" cy="74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</a:t>
            </a:r>
            <a:r>
              <a:rPr lang="nl-NL" dirty="0" smtClean="0"/>
              <a:t>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Vorderingen voor de buitenlandreis</a:t>
            </a:r>
          </a:p>
          <a:p>
            <a:r>
              <a:rPr lang="nl-NL" dirty="0" smtClean="0"/>
              <a:t>Verder </a:t>
            </a:r>
            <a:r>
              <a:rPr lang="nl-NL" dirty="0" smtClean="0"/>
              <a:t>met de Euregio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839" y="2720711"/>
            <a:ext cx="5001161" cy="41372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4754"/>
            <a:ext cx="3670663" cy="419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Project leren zonder grenzen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Tandems Duitsland – Nederland</a:t>
            </a:r>
          </a:p>
          <a:p>
            <a:r>
              <a:rPr lang="nl-NL" dirty="0" smtClean="0"/>
              <a:t>Groen </a:t>
            </a:r>
            <a:r>
              <a:rPr lang="nl-NL" dirty="0" smtClean="0">
                <a:sym typeface="Wingdings" panose="05000000000000000000" pitchFamily="2" charset="2"/>
              </a:rPr>
              <a:t> </a:t>
            </a:r>
            <a:r>
              <a:rPr lang="nl-NL" dirty="0" err="1" smtClean="0">
                <a:sym typeface="Wingdings" panose="05000000000000000000" pitchFamily="2" charset="2"/>
              </a:rPr>
              <a:t>Steinfurt</a:t>
            </a:r>
            <a:endParaRPr lang="nl-NL" dirty="0" smtClean="0"/>
          </a:p>
          <a:p>
            <a:r>
              <a:rPr lang="nl-NL" dirty="0" smtClean="0"/>
              <a:t>Bloem </a:t>
            </a:r>
            <a:r>
              <a:rPr lang="nl-NL" dirty="0" smtClean="0">
                <a:sym typeface="Wingdings" panose="05000000000000000000" pitchFamily="2" charset="2"/>
              </a:rPr>
              <a:t> Münster</a:t>
            </a:r>
            <a:endParaRPr lang="nl-NL" dirty="0" smtClean="0"/>
          </a:p>
          <a:p>
            <a:r>
              <a:rPr lang="nl-NL" dirty="0" smtClean="0"/>
              <a:t>Voeding </a:t>
            </a:r>
            <a:r>
              <a:rPr lang="nl-NL" dirty="0" smtClean="0">
                <a:sym typeface="Wingdings" panose="05000000000000000000" pitchFamily="2" charset="2"/>
              </a:rPr>
              <a:t> Osnabrück</a:t>
            </a:r>
            <a:endParaRPr lang="nl-NL" dirty="0" smtClean="0"/>
          </a:p>
          <a:p>
            <a:r>
              <a:rPr lang="nl-NL" dirty="0" smtClean="0"/>
              <a:t>Veehouderij </a:t>
            </a:r>
            <a:r>
              <a:rPr lang="nl-NL" dirty="0" smtClean="0">
                <a:sym typeface="Wingdings" panose="05000000000000000000" pitchFamily="2" charset="2"/>
              </a:rPr>
              <a:t> Kleve (Lingen)</a:t>
            </a:r>
            <a:endParaRPr lang="nl-NL" dirty="0" smtClean="0"/>
          </a:p>
          <a:p>
            <a:r>
              <a:rPr lang="nl-NL" dirty="0" smtClean="0"/>
              <a:t>Paard </a:t>
            </a:r>
            <a:r>
              <a:rPr lang="nl-NL" dirty="0">
                <a:sym typeface="Wingdings" panose="05000000000000000000" pitchFamily="2" charset="2"/>
              </a:rPr>
              <a:t> </a:t>
            </a:r>
            <a:r>
              <a:rPr lang="nl-NL" dirty="0" smtClean="0">
                <a:sym typeface="Wingdings" panose="05000000000000000000" pitchFamily="2" charset="2"/>
              </a:rPr>
              <a:t>Münster/</a:t>
            </a:r>
            <a:r>
              <a:rPr lang="nl-NL" dirty="0" err="1" smtClean="0">
                <a:sym typeface="Wingdings" panose="05000000000000000000" pitchFamily="2" charset="2"/>
              </a:rPr>
              <a:t>Warendorf</a:t>
            </a:r>
            <a:endParaRPr lang="nl-NL" dirty="0"/>
          </a:p>
          <a:p>
            <a:r>
              <a:rPr lang="nl-NL" dirty="0" smtClean="0"/>
              <a:t>Dier </a:t>
            </a:r>
            <a:r>
              <a:rPr lang="nl-NL" dirty="0">
                <a:sym typeface="Wingdings" panose="05000000000000000000" pitchFamily="2" charset="2"/>
              </a:rPr>
              <a:t> Münster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299" t="10465"/>
          <a:stretch/>
        </p:blipFill>
        <p:spPr>
          <a:xfrm>
            <a:off x="7694023" y="0"/>
            <a:ext cx="4497977" cy="46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0629"/>
            <a:ext cx="12146583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Tandemproject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Uitwisseling studenten Nederland Duitsland</a:t>
            </a:r>
          </a:p>
          <a:p>
            <a:r>
              <a:rPr lang="nl-NL" dirty="0" smtClean="0"/>
              <a:t>Mogelijkheden verbeteren om project of werk over de grens te doen</a:t>
            </a:r>
          </a:p>
          <a:p>
            <a:r>
              <a:rPr lang="nl-NL" dirty="0" smtClean="0"/>
              <a:t>Sterke punten van de opleidingen van elkaar overnemen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06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Starten met mobiliteitsprojecten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Geeft ons de mogelijkheid om </a:t>
            </a:r>
            <a:r>
              <a:rPr lang="nl-NL" dirty="0" smtClean="0"/>
              <a:t>concreet met projecten en reizen bezig te zijn</a:t>
            </a:r>
            <a:endParaRPr lang="nl-NL" dirty="0" smtClean="0"/>
          </a:p>
          <a:p>
            <a:r>
              <a:rPr lang="nl-NL" dirty="0" smtClean="0"/>
              <a:t>Dat is veel leerzamer dan alleen opdrachten maken (verslag, </a:t>
            </a:r>
            <a:r>
              <a:rPr lang="nl-NL" dirty="0" err="1" smtClean="0"/>
              <a:t>ppt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905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hebben we gedaan?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“Wie ben ik?”</a:t>
            </a:r>
          </a:p>
          <a:p>
            <a:r>
              <a:rPr lang="nl-NL" dirty="0" smtClean="0"/>
              <a:t>Test Wilweg.nl. Daar verslag van gemaakt. Planning voor de buitenlandstage</a:t>
            </a:r>
          </a:p>
          <a:p>
            <a:r>
              <a:rPr lang="nl-NL" dirty="0" smtClean="0"/>
              <a:t>Sollicitatiebrief + CV</a:t>
            </a:r>
          </a:p>
          <a:p>
            <a:r>
              <a:rPr lang="nl-NL" dirty="0" smtClean="0"/>
              <a:t>ELO, Wikiwijs en Brainstud</a:t>
            </a:r>
          </a:p>
          <a:p>
            <a:r>
              <a:rPr lang="nl-NL" dirty="0" smtClean="0"/>
              <a:t>Hoe doen zij </a:t>
            </a:r>
            <a:r>
              <a:rPr lang="nl-NL" dirty="0" smtClean="0"/>
              <a:t>dat?</a:t>
            </a:r>
            <a:endParaRPr lang="nl-NL" dirty="0" smtClean="0"/>
          </a:p>
          <a:p>
            <a:r>
              <a:rPr lang="nl-NL" dirty="0"/>
              <a:t>Euregio </a:t>
            </a:r>
            <a:r>
              <a:rPr lang="nl-NL" dirty="0">
                <a:sym typeface="Wingdings" panose="05000000000000000000" pitchFamily="2" charset="2"/>
              </a:rPr>
              <a:t> werkstuk</a:t>
            </a:r>
            <a:endParaRPr lang="nl-NL" dirty="0"/>
          </a:p>
          <a:p>
            <a:r>
              <a:rPr lang="nl-NL" dirty="0"/>
              <a:t>	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27" y="2904231"/>
            <a:ext cx="3936274" cy="39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mobiliteitsproject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5937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9 januari: bus uit </a:t>
            </a:r>
            <a:r>
              <a:rPr lang="nl-NL" dirty="0" err="1" smtClean="0"/>
              <a:t>Steinfurt</a:t>
            </a:r>
            <a:r>
              <a:rPr lang="nl-NL" dirty="0" smtClean="0"/>
              <a:t> komt langs op AOC Oost;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daarna samen naar de beurs in Hardenberg (werken met buddy’s)</a:t>
            </a:r>
          </a:p>
          <a:p>
            <a:pPr marL="0" indent="0">
              <a:buNone/>
            </a:pPr>
            <a:r>
              <a:rPr lang="nl-NL" dirty="0" smtClean="0"/>
              <a:t>23 januari: bus uit Almelo gaat naar </a:t>
            </a:r>
            <a:r>
              <a:rPr lang="nl-NL" dirty="0" err="1" smtClean="0"/>
              <a:t>Steinfurt</a:t>
            </a:r>
            <a:r>
              <a:rPr lang="nl-NL" dirty="0" smtClean="0"/>
              <a:t> en haalt studenten op om 	samen naar de beurs in Essen te gaan</a:t>
            </a:r>
          </a:p>
          <a:p>
            <a:pPr marL="0" indent="0">
              <a:buNone/>
            </a:pPr>
            <a:r>
              <a:rPr lang="nl-NL" dirty="0" smtClean="0"/>
              <a:t>9 september: bus uit Almelo haalt studenten uit </a:t>
            </a:r>
            <a:r>
              <a:rPr lang="nl-NL" dirty="0" err="1" smtClean="0"/>
              <a:t>Steinfurt</a:t>
            </a:r>
            <a:r>
              <a:rPr lang="nl-NL" dirty="0" smtClean="0"/>
              <a:t> op om samen 	3 dagen naar Neurenberg te gaan.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Op deze manier komen tot een tandem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5" y="0"/>
            <a:ext cx="2905125" cy="21812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617" y="4351988"/>
            <a:ext cx="3335383" cy="2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voor mobiliteitsproject kan deze klas aanvragen?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2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531" y="-27781"/>
            <a:ext cx="4184469" cy="43596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Groepswerk (groepen van 3 of 4)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9600" dirty="0" smtClean="0"/>
              <a:t>Brainstorm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6000" dirty="0"/>
              <a:t>	</a:t>
            </a:r>
            <a:r>
              <a:rPr lang="nl-NL" sz="6000" dirty="0" smtClean="0"/>
              <a:t>project Euregio</a:t>
            </a:r>
          </a:p>
          <a:p>
            <a:r>
              <a:rPr lang="nl-NL" sz="3600" dirty="0" smtClean="0"/>
              <a:t>Zie vragen uit de opdracht Euregio</a:t>
            </a:r>
          </a:p>
          <a:p>
            <a:r>
              <a:rPr lang="nl-NL" sz="3600" dirty="0" smtClean="0"/>
              <a:t>Wat voor scholen en bedrijven in de Euregio</a:t>
            </a:r>
          </a:p>
          <a:p>
            <a:r>
              <a:rPr lang="nl-NL" sz="3600" dirty="0" smtClean="0"/>
              <a:t>Ideeën over uitwisseling</a:t>
            </a:r>
          </a:p>
          <a:p>
            <a:pPr marL="914400" lvl="2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57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Groepswerk (groepen van 3 of 4)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Brainstorm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	</a:t>
            </a:r>
            <a:r>
              <a:rPr lang="nl-NL" dirty="0" smtClean="0"/>
              <a:t>buitenlandexcursie</a:t>
            </a:r>
          </a:p>
          <a:p>
            <a:pPr lvl="2"/>
            <a:r>
              <a:rPr lang="nl-NL" dirty="0" smtClean="0"/>
              <a:t>Ideeën</a:t>
            </a:r>
          </a:p>
          <a:p>
            <a:pPr lvl="2"/>
            <a:r>
              <a:rPr lang="nl-NL" dirty="0" smtClean="0"/>
              <a:t>Wensen</a:t>
            </a:r>
          </a:p>
          <a:p>
            <a:pPr lvl="2"/>
            <a:r>
              <a:rPr lang="nl-NL" dirty="0" smtClean="0"/>
              <a:t>Periode</a:t>
            </a:r>
          </a:p>
          <a:p>
            <a:pPr marL="914400" lvl="2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16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dirty="0" smtClean="0"/>
              <a:t>Aan het eind van de middag </a:t>
            </a:r>
            <a:endParaRPr lang="nl-NL" sz="6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Poster met ideeën en plannen voor de Euregio</a:t>
            </a:r>
          </a:p>
          <a:p>
            <a:r>
              <a:rPr lang="nl-NL" dirty="0" smtClean="0"/>
              <a:t>Presentatie van de plannen en ideeën</a:t>
            </a:r>
          </a:p>
          <a:p>
            <a:r>
              <a:rPr lang="nl-NL" dirty="0" smtClean="0"/>
              <a:t>PPT met steden en plaatsen in de Duitse Euregio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Laat ook even het eerder werk aftekenen, maar bewaar het </a:t>
            </a:r>
            <a:r>
              <a:rPr lang="nl-NL" dirty="0" smtClean="0"/>
              <a:t>zelf goed</a:t>
            </a:r>
            <a:r>
              <a:rPr lang="nl-NL" dirty="0" smtClean="0"/>
              <a:t>!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0"/>
            <a:ext cx="1905000" cy="2095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20955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1338"/>
          </a:xfrm>
        </p:spPr>
        <p:txBody>
          <a:bodyPr>
            <a:normAutofit fontScale="90000"/>
          </a:bodyPr>
          <a:lstStyle/>
          <a:p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www.wilwegwijzer.nl/index.html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457200"/>
            <a:ext cx="1222138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 smtClean="0"/>
              <a:t>Waar vind ik het lesmateriaal?</a:t>
            </a:r>
            <a:endParaRPr lang="nl-NL" sz="6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ELO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98" y="1825625"/>
            <a:ext cx="6670357" cy="50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817" y="365125"/>
            <a:ext cx="12022183" cy="1325563"/>
          </a:xfrm>
        </p:spPr>
        <p:txBody>
          <a:bodyPr>
            <a:noAutofit/>
          </a:bodyPr>
          <a:lstStyle/>
          <a:p>
            <a:r>
              <a:rPr lang="nl-NL" sz="13800" dirty="0" smtClean="0"/>
              <a:t>Wikiwijs 112953</a:t>
            </a:r>
            <a:endParaRPr lang="nl-NL" sz="13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4400" dirty="0" smtClean="0"/>
          </a:p>
          <a:p>
            <a:pPr marL="0" indent="0">
              <a:buNone/>
            </a:pPr>
            <a:r>
              <a:rPr lang="nl-NL" sz="4400" dirty="0" smtClean="0"/>
              <a:t>Maken.wikiwijs.nl/112953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21659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63346" cy="64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30" y="613955"/>
            <a:ext cx="12171135" cy="62440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0429" y="2520496"/>
            <a:ext cx="10515600" cy="1325563"/>
          </a:xfrm>
        </p:spPr>
        <p:txBody>
          <a:bodyPr>
            <a:noAutofit/>
          </a:bodyPr>
          <a:lstStyle/>
          <a:p>
            <a:r>
              <a:rPr lang="nl-NL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Brainstud</a:t>
            </a:r>
            <a:endParaRPr lang="nl-NL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1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maken.wikiwijs.nl/generated/s1152x864_62b14c388ea8a1661bf0869e283b4450f9aeb9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175" cy="70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233</Words>
  <Application>Microsoft Office PowerPoint</Application>
  <PresentationFormat>Breedbeeld</PresentationFormat>
  <Paragraphs>64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Kantoorthema</vt:lpstr>
      <vt:lpstr>Keuzedeel internationalisering 5 december  2017</vt:lpstr>
      <vt:lpstr>Wat hebben we gedaan?</vt:lpstr>
      <vt:lpstr>PowerPoint-presentatie</vt:lpstr>
      <vt:lpstr>https://www.wilwegwijzer.nl/index.html </vt:lpstr>
      <vt:lpstr>Waar vind ik het lesmateriaal?</vt:lpstr>
      <vt:lpstr>Wikiwijs 112953</vt:lpstr>
      <vt:lpstr>PowerPoint-presentatie</vt:lpstr>
      <vt:lpstr>Brainstud</vt:lpstr>
      <vt:lpstr>PowerPoint-presentatie</vt:lpstr>
      <vt:lpstr>PowerPoint-presentatie</vt:lpstr>
      <vt:lpstr>PowerPoint-presentatie</vt:lpstr>
      <vt:lpstr>PowerPoint-presentatie</vt:lpstr>
      <vt:lpstr>Euregio </vt:lpstr>
      <vt:lpstr>PowerPoint-presentatie</vt:lpstr>
      <vt:lpstr>Wat gaan we doen?</vt:lpstr>
      <vt:lpstr>Project leren zonder grenzen</vt:lpstr>
      <vt:lpstr>PowerPoint-presentatie</vt:lpstr>
      <vt:lpstr>Tandemproject</vt:lpstr>
      <vt:lpstr>Starten met mobiliteitsprojecten</vt:lpstr>
      <vt:lpstr>Voorbeeld mobiliteitsproject</vt:lpstr>
      <vt:lpstr>Wat voor mobiliteitsproject kan deze klas aanvragen?</vt:lpstr>
      <vt:lpstr>Groepswerk (groepen van 3 of 4)</vt:lpstr>
      <vt:lpstr>Groepswerk (groepen van 3 of 4)</vt:lpstr>
      <vt:lpstr>Aan het eind van de middag 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Dick van der Neut</dc:creator>
  <cp:lastModifiedBy>Dick van der Neut</cp:lastModifiedBy>
  <cp:revision>83</cp:revision>
  <dcterms:created xsi:type="dcterms:W3CDTF">2017-10-19T17:27:50Z</dcterms:created>
  <dcterms:modified xsi:type="dcterms:W3CDTF">2017-12-05T15:27:08Z</dcterms:modified>
</cp:coreProperties>
</file>